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511" r:id="rId2"/>
    <p:sldId id="463" r:id="rId3"/>
    <p:sldId id="521" r:id="rId4"/>
    <p:sldId id="522" r:id="rId5"/>
    <p:sldId id="523" r:id="rId6"/>
    <p:sldId id="524" r:id="rId7"/>
    <p:sldId id="525" r:id="rId8"/>
    <p:sldId id="526" r:id="rId9"/>
    <p:sldId id="527" r:id="rId10"/>
    <p:sldId id="528" r:id="rId11"/>
    <p:sldId id="529" r:id="rId12"/>
    <p:sldId id="530" r:id="rId13"/>
    <p:sldId id="532" r:id="rId14"/>
    <p:sldId id="531" r:id="rId15"/>
    <p:sldId id="520" r:id="rId16"/>
    <p:sldId id="677" r:id="rId17"/>
    <p:sldId id="673" r:id="rId18"/>
    <p:sldId id="674" r:id="rId19"/>
    <p:sldId id="675" r:id="rId20"/>
    <p:sldId id="477" r:id="rId21"/>
    <p:sldId id="399" r:id="rId22"/>
    <p:sldId id="409" r:id="rId23"/>
    <p:sldId id="481" r:id="rId24"/>
    <p:sldId id="482" r:id="rId25"/>
    <p:sldId id="5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4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brakesindia_UI5_Fiori_Feb7/blob/master/Day%2013/SupplierSet/GetSupplierEntity.t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github.com/soyuztechnologies/brakesindia_UI5_Fiori_Feb7/blob/master/Day%2013/Association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brakesindia_UI5_Fiori_Feb7/blob/master/Day%2013/Function_Import/function_import.txt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2.png"/><Relationship Id="rId4" Type="http://schemas.openxmlformats.org/officeDocument/2006/relationships/image" Target="../media/image40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5.jpg"/><Relationship Id="rId7" Type="http://schemas.openxmlformats.org/officeDocument/2006/relationships/image" Target="../media/image4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brakesindia_UI5_Fiori_Feb7/blob/master/Day%2013/Create_Update%26Delete%20ProductSet/CreateEntity(Post%20call).txt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brakesindia_UI5_Fiori_Feb7/blob/master/Day%2013/Create_Update%26Delete%20ProductSet/UpdateEntity.txt" TargetMode="External"/><Relationship Id="rId5" Type="http://schemas.openxmlformats.org/officeDocument/2006/relationships/hyperlink" Target="https://github.com/soyuztechnologies/brakesindia_UI5_Fiori_Feb7/blob/master/Day%2013/Create_Update%26Delete%20ProductSet/DeleteEntity.txt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/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/>
              <a:t>Basic Auth</a:t>
            </a:r>
            <a:r>
              <a:rPr lang="en-US" dirty="0"/>
              <a:t> 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Supplier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Supplier Set in the Entity Type Section by following the steps used to create Product Set.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5116A-1B1A-4FA6-84B2-FB7740B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8" y="1187698"/>
            <a:ext cx="9815538" cy="2402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46E89-9839-4E6A-951E-375FE20A8548}"/>
              </a:ext>
            </a:extLst>
          </p:cNvPr>
          <p:cNvSpPr txBox="1"/>
          <p:nvPr/>
        </p:nvSpPr>
        <p:spPr>
          <a:xfrm>
            <a:off x="311948" y="3819163"/>
            <a:ext cx="11324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Entity sets are created, we can also implement the Get Entity for of Supplier Set in the same way as we have created for the Product Set.</a:t>
            </a:r>
          </a:p>
          <a:p>
            <a:endParaRPr lang="en-US" dirty="0"/>
          </a:p>
          <a:p>
            <a:r>
              <a:rPr lang="en-US" dirty="0"/>
              <a:t>Code to Create Supplier Set Get Entity</a:t>
            </a:r>
          </a:p>
          <a:p>
            <a:r>
              <a:rPr lang="en-US" dirty="0">
                <a:hlinkClick r:id="rId4"/>
              </a:rPr>
              <a:t>SupplierSetGetEntity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4822-8F01-449B-BDA6-AAE7CFF74106}"/>
              </a:ext>
            </a:extLst>
          </p:cNvPr>
          <p:cNvSpPr txBox="1"/>
          <p:nvPr/>
        </p:nvSpPr>
        <p:spPr>
          <a:xfrm>
            <a:off x="10307782" y="1922318"/>
            <a:ext cx="157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Supplier Set</a:t>
            </a:r>
          </a:p>
        </p:txBody>
      </p:sp>
    </p:spTree>
    <p:extLst>
      <p:ext uri="{BB962C8B-B14F-4D97-AF65-F5344CB8AC3E}">
        <p14:creationId xmlns:p14="http://schemas.microsoft.com/office/powerpoint/2010/main" val="13485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ADD4A-A0DE-45C5-B441-1A74D44337B1}"/>
              </a:ext>
            </a:extLst>
          </p:cNvPr>
          <p:cNvSpPr/>
          <p:nvPr/>
        </p:nvSpPr>
        <p:spPr>
          <a:xfrm>
            <a:off x="382155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64F5C-F300-4433-B4A7-9DCBFEFABFBE}"/>
              </a:ext>
            </a:extLst>
          </p:cNvPr>
          <p:cNvSpPr/>
          <p:nvPr/>
        </p:nvSpPr>
        <p:spPr>
          <a:xfrm>
            <a:off x="5350707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257183-9C70-4C52-B46B-794AF238E39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070548" y="3610404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098CE5-6421-4D6A-A355-64F70EE1117B}"/>
              </a:ext>
            </a:extLst>
          </p:cNvPr>
          <p:cNvSpPr txBox="1"/>
          <p:nvPr/>
        </p:nvSpPr>
        <p:spPr>
          <a:xfrm>
            <a:off x="3070548" y="3242302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3E976-570C-4AF9-8215-123CA952C5A2}"/>
              </a:ext>
            </a:extLst>
          </p:cNvPr>
          <p:cNvSpPr/>
          <p:nvPr/>
        </p:nvSpPr>
        <p:spPr>
          <a:xfrm>
            <a:off x="2602954" y="4081497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D6DA0A-59C3-4B90-B07F-FF3DCDA4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032" y="1742268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2" y="1271240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24" y="1286974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22" y="1286974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43" y="3794721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85886" y="2159092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417513" y="2211046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10177670" y="2434378"/>
            <a:ext cx="1553212" cy="2539847"/>
          </a:xfrm>
          <a:prstGeom prst="bentConnector3">
            <a:avLst>
              <a:gd name="adj1" fmla="val -1471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149D4B6B-67D1-45EE-9089-D4B1E67F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D05A8-CEE5-4C79-A3FC-20B34828AF3D}"/>
              </a:ext>
            </a:extLst>
          </p:cNvPr>
          <p:cNvSpPr txBox="1"/>
          <p:nvPr/>
        </p:nvSpPr>
        <p:spPr>
          <a:xfrm>
            <a:off x="289402" y="4218709"/>
            <a:ext cx="535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the Association for Supplier Set in Product Set, we need to change the Supplier Get entity.</a:t>
            </a:r>
          </a:p>
          <a:p>
            <a:r>
              <a:rPr lang="en-US" dirty="0">
                <a:hlinkClick r:id="rId7"/>
              </a:rPr>
              <a:t>SUPPLIER_GET_ENTITY</a:t>
            </a:r>
            <a:r>
              <a:rPr lang="en-US" dirty="0"/>
              <a:t> (Association)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6DBA8C3F-1B5A-4640-957F-BD524487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4C28D26F-5BDD-4DD3-A2E7-F58D8D12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1"/>
            <a:ext cx="4945237" cy="42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53" y="1573859"/>
            <a:ext cx="5274601" cy="4247090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523345" y="3163669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1741F96-55C9-43D1-94B3-ED35623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065E6-00D1-41B7-8AB8-69A61EE5B47F}"/>
              </a:ext>
            </a:extLst>
          </p:cNvPr>
          <p:cNvSpPr txBox="1"/>
          <p:nvPr/>
        </p:nvSpPr>
        <p:spPr>
          <a:xfrm>
            <a:off x="354127" y="6172200"/>
            <a:ext cx="450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Import Code: </a:t>
            </a:r>
            <a:r>
              <a:rPr lang="en-US" dirty="0">
                <a:hlinkClick r:id="rId5"/>
              </a:rPr>
              <a:t>funciton_import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8CDC9344-58BB-4899-A1A4-3D88CF027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7811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 Create Method for the Product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Testing the Create Method in the SAP Gatway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the Update and Delete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the Postman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Understanding how to test Odata Api’s using Postman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X-CSRF token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Supplier 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Association in Odata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OrderItem 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Creating Association in Odata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Function Import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34435"/>
            <a:ext cx="4615413" cy="401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4992094" y="3512127"/>
            <a:ext cx="15066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380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POSTMAN Tool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presents you with a friendly GUI for constructing requests and reading responses. ... Postman is the way to streamline the process of API testing.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You can Download the postman tool from the link give below:</a:t>
            </a:r>
          </a:p>
          <a:p>
            <a:pPr algn="just"/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267D4A-B349-44CF-8D6B-AAFD2A4E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06" y="3795301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2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10499</TotalTime>
  <Words>1136</Words>
  <Application>Microsoft Office PowerPoint</Application>
  <PresentationFormat>Widescreen</PresentationFormat>
  <Paragraphs>130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Benton Sans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696</cp:revision>
  <dcterms:created xsi:type="dcterms:W3CDTF">2016-07-10T03:33:26Z</dcterms:created>
  <dcterms:modified xsi:type="dcterms:W3CDTF">2022-02-10T12:18:27Z</dcterms:modified>
</cp:coreProperties>
</file>